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5" r:id="rId5"/>
    <p:sldId id="264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6B9"/>
    <a:srgbClr val="5B8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1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00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8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1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5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51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3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5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3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78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36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08F7B-F62C-45BD-BF7A-5554EC754418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BE24-B953-4BBD-A1AA-0424C5AD0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1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131" Type="http://schemas.openxmlformats.org/officeDocument/2006/relationships/image" Target="../media/image15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0"/>
            <a:ext cx="4705351" cy="6858000"/>
          </a:xfrm>
          <a:prstGeom prst="rect">
            <a:avLst/>
          </a:prstGeom>
          <a:solidFill>
            <a:srgbClr val="4B76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1" y="230832"/>
            <a:ext cx="2219325" cy="1447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83700" y="2247900"/>
            <a:ext cx="1267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4B76B9"/>
                </a:solidFill>
              </a:rPr>
              <a:t>Тема «» </a:t>
            </a:r>
            <a:endParaRPr lang="ru-RU" sz="2400" dirty="0">
              <a:solidFill>
                <a:srgbClr val="4B76B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71501" y="6276975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4B76B9"/>
                </a:solidFill>
              </a:rPr>
              <a:t>Москва 2024</a:t>
            </a:r>
            <a:endParaRPr lang="ru-RU" dirty="0">
              <a:solidFill>
                <a:srgbClr val="4B76B9"/>
              </a:solidFill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4A8B950D-4BDF-4580-A205-D3D573211C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1"/>
              </a:ext>
            </a:extLst>
          </a:blip>
          <a:stretch>
            <a:fillRect/>
          </a:stretch>
        </p:blipFill>
        <p:spPr>
          <a:xfrm>
            <a:off x="5740800" y="2148205"/>
            <a:ext cx="342900" cy="438150"/>
          </a:xfrm>
          <a:prstGeom prst="rect">
            <a:avLst/>
          </a:prstGeom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09868" y="2280612"/>
            <a:ext cx="3932237" cy="16002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Инновационные проекты молодых ученых НЦМУ-ФРПИ*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23910" y="3300422"/>
            <a:ext cx="6368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4B76B9"/>
                </a:solidFill>
              </a:rPr>
              <a:t>Руководитель: (ФИО, должность руководителя)</a:t>
            </a:r>
            <a:endParaRPr lang="ru-RU" sz="2400" dirty="0">
              <a:solidFill>
                <a:srgbClr val="4B76B9"/>
              </a:solidFill>
            </a:endParaRPr>
          </a:p>
        </p:txBody>
      </p:sp>
      <p:sp>
        <p:nvSpPr>
          <p:cNvPr id="22" name="Заголовок 19"/>
          <p:cNvSpPr txBox="1">
            <a:spLocks/>
          </p:cNvSpPr>
          <p:nvPr/>
        </p:nvSpPr>
        <p:spPr>
          <a:xfrm>
            <a:off x="209868" y="5013344"/>
            <a:ext cx="3932237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200" dirty="0" smtClean="0">
                <a:solidFill>
                  <a:schemeClr val="bg1"/>
                </a:solidFill>
                <a:latin typeface="+mn-lt"/>
              </a:rPr>
              <a:t>* Реализация в рамках совместного конкурса научного центра мирового уровня «Центр междисциплинарных исследований человеческого потенциала и Фонда развития прикладных исследований НИУ ВШЭ 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63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335" y="373063"/>
            <a:ext cx="9870440" cy="5695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B76B9"/>
                </a:solidFill>
              </a:rPr>
              <a:t>Цель и актуальность</a:t>
            </a:r>
            <a:endParaRPr lang="ru-RU" b="1" dirty="0">
              <a:solidFill>
                <a:srgbClr val="4B76B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4B76B9"/>
                </a:solidFill>
              </a:rPr>
              <a:t>Цель</a:t>
            </a:r>
            <a:r>
              <a:rPr lang="ru-RU" dirty="0" smtClean="0">
                <a:solidFill>
                  <a:srgbClr val="4B76B9"/>
                </a:solidFill>
              </a:rPr>
              <a:t> -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4B76B9"/>
                </a:solidFill>
              </a:rPr>
              <a:t>Почему проект интересен индустриальным партнерам?</a:t>
            </a:r>
          </a:p>
          <a:p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2337" y="207963"/>
            <a:ext cx="866775" cy="914400"/>
          </a:xfrm>
          <a:prstGeom prst="rect">
            <a:avLst/>
          </a:prstGeom>
          <a:solidFill>
            <a:srgbClr val="5B82BF"/>
          </a:solidFill>
        </p:spPr>
      </p:pic>
      <p:cxnSp>
        <p:nvCxnSpPr>
          <p:cNvPr id="5" name="Прямая со стрелкой 4"/>
          <p:cNvCxnSpPr/>
          <p:nvPr/>
        </p:nvCxnSpPr>
        <p:spPr>
          <a:xfrm>
            <a:off x="775335" y="1047115"/>
            <a:ext cx="959167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1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70440" cy="5695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4B76B9"/>
                </a:solidFill>
              </a:rPr>
              <a:t>Полученные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(кратко с иллюстрациями)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2337" y="207963"/>
            <a:ext cx="866775" cy="914400"/>
          </a:xfrm>
          <a:prstGeom prst="rect">
            <a:avLst/>
          </a:prstGeom>
          <a:solidFill>
            <a:srgbClr val="5B82BF"/>
          </a:solidFill>
        </p:spPr>
      </p:pic>
      <p:cxnSp>
        <p:nvCxnSpPr>
          <p:cNvPr id="5" name="Прямая со стрелкой 4"/>
          <p:cNvCxnSpPr/>
          <p:nvPr/>
        </p:nvCxnSpPr>
        <p:spPr>
          <a:xfrm>
            <a:off x="775335" y="1047115"/>
            <a:ext cx="959167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5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70440" cy="56959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4B76B9"/>
                </a:solidFill>
              </a:rPr>
              <a:t>Полученные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(кратко с иллюстрациями)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2337" y="207963"/>
            <a:ext cx="866775" cy="914400"/>
          </a:xfrm>
          <a:prstGeom prst="rect">
            <a:avLst/>
          </a:prstGeom>
          <a:solidFill>
            <a:srgbClr val="5B82BF"/>
          </a:solidFill>
        </p:spPr>
      </p:pic>
      <p:cxnSp>
        <p:nvCxnSpPr>
          <p:cNvPr id="5" name="Прямая со стрелкой 4"/>
          <p:cNvCxnSpPr/>
          <p:nvPr/>
        </p:nvCxnSpPr>
        <p:spPr>
          <a:xfrm>
            <a:off x="775335" y="1047115"/>
            <a:ext cx="959167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70440" cy="56959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4B76B9"/>
                </a:solidFill>
              </a:rPr>
              <a:t>Практическое применение</a:t>
            </a:r>
            <a:endParaRPr lang="ru-RU" sz="4000" b="1" dirty="0">
              <a:solidFill>
                <a:srgbClr val="4B76B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2337" y="207963"/>
            <a:ext cx="866775" cy="914400"/>
          </a:xfrm>
          <a:prstGeom prst="rect">
            <a:avLst/>
          </a:prstGeom>
          <a:solidFill>
            <a:srgbClr val="5B82BF"/>
          </a:solidFill>
        </p:spPr>
      </p:pic>
      <p:cxnSp>
        <p:nvCxnSpPr>
          <p:cNvPr id="5" name="Прямая со стрелкой 4"/>
          <p:cNvCxnSpPr/>
          <p:nvPr/>
        </p:nvCxnSpPr>
        <p:spPr>
          <a:xfrm>
            <a:off x="775335" y="1047115"/>
            <a:ext cx="959167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8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76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Спасибо за внимание!</a:t>
            </a: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Контакты руководителя проекта (ФИО, </a:t>
            </a:r>
            <a:r>
              <a:rPr lang="en-US" sz="2400" dirty="0" smtClean="0">
                <a:solidFill>
                  <a:schemeClr val="bg1"/>
                </a:solidFill>
              </a:rPr>
              <a:t>e-mail</a:t>
            </a:r>
            <a:r>
              <a:rPr lang="ru-RU" sz="2400" dirty="0" smtClean="0">
                <a:solidFill>
                  <a:schemeClr val="bg1"/>
                </a:solidFill>
              </a:rPr>
              <a:t>, тел. (по желанию))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928" y="386714"/>
            <a:ext cx="1282089" cy="120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98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Инновационные проекты молодых ученых НЦМУ-ФРПИ*</vt:lpstr>
      <vt:lpstr>Цель и актуальность</vt:lpstr>
      <vt:lpstr>Полученные результаты</vt:lpstr>
      <vt:lpstr>Полученные результаты</vt:lpstr>
      <vt:lpstr>Практическое применение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Тушилкина Ирина Сергеевна</dc:creator>
  <cp:lastModifiedBy>Тушилкина Ирина Сергеевна</cp:lastModifiedBy>
  <cp:revision>19</cp:revision>
  <dcterms:created xsi:type="dcterms:W3CDTF">2024-03-19T12:46:28Z</dcterms:created>
  <dcterms:modified xsi:type="dcterms:W3CDTF">2024-04-15T16:24:06Z</dcterms:modified>
</cp:coreProperties>
</file>